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6" r:id="rId11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1A0D60-982B-B487-9C53-E1E7285BC6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8593A2-EE91-05E2-F857-F1D777C1BA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134186-6DE6-1E9C-8331-4696BD23C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6ACEE1-C1C7-386B-FF8B-79DBA0E9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86C941-1D22-B0D0-84EB-D462521FE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14714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0A39A0-017A-1E46-2453-4EB0851CD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7B95CE-284D-1FCA-438A-02C5E5C7E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EB22A6-D79A-ADA9-9A42-B4E813A77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285E5B-52D2-03D2-4801-B4F986DBD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C29D85-7142-94B5-D3C0-EB9E4691E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79089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C13506A-5A74-D865-39F7-126628568F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255F5FF-4183-401D-0CAD-CB6E9835D5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2A442AD-3FB8-9927-B898-036AA539D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AF37A1-83A9-1C10-8D13-5D293B35A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777239-C1CB-5C70-4B8D-FAFFD5330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1628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311892-9585-E63C-03B1-AEEFBF60C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F68058-30F1-1325-A08E-470F0C92B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42B2D7-0183-9F4B-698B-80ACB58AD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E50CB8-DB27-8243-75C5-9DEB9053C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3B9424-DCC3-06E0-9151-B6D467E5B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60972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9BBD81-611F-A315-4385-38101FB5E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03872"/>
            <a:ext cx="10515600" cy="1650255"/>
          </a:xfrm>
          <a:solidFill>
            <a:srgbClr val="0070C0"/>
          </a:solidFill>
        </p:spPr>
        <p:txBody>
          <a:bodyPr anchor="b"/>
          <a:lstStyle>
            <a:lvl1pPr>
              <a:defRPr sz="6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9A2795-82C1-0A3D-53B8-FD75D11C4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8176994-D634-86E5-00BC-96D9688E9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8379368-D0A7-4243-B004-1A354834F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66239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51D665-2697-3787-E565-F0EEF48B4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BF1A36-6928-1251-09FE-7EBE89E6B5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1A81629-7CEE-541E-6B5B-D46EB0216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22507FD-BC81-2B90-5662-F211677E6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17C5234-8527-CF5B-D887-561ADB228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30EF54A-B82F-2645-FAC6-322D4E8C3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93857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111AB9-DF15-A175-8B67-930672E6D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5FB34B8-533E-19A1-1E3C-7135DFA74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DAE2C0B-4DF2-515F-BA6A-049584FD3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33F0052-ACDC-EA58-DAB0-C9C8D8190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9EFADDA-97B5-CA4E-5299-40CB0BF8D7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4FB3ACA-AE7F-151E-A99F-F4008913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16796DD-14A2-B398-F454-3910E6B94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DE186D1-645E-BF9B-83B5-B770F0F00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61637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177235-7983-9986-0D6D-A1F2DB8A4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A4B4FC0-7FA2-09A9-4404-6DCE650E6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9A3FF42-C4B2-C7DF-9017-FB7F2D01D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4A876D9-DE09-4EF7-70C4-DBD146752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85913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19D49B3-A127-3E4E-5E61-7A104B09B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5721522-FE04-E0C8-0FF0-8C56D1C85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9A63323-A09D-CECE-D4DB-F576A42A4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5268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602857-24CB-7D84-AC6F-09045B579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2F3ED3-0662-2C7F-CB64-9A34DE880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B296A98-71BF-4096-270D-86DC62240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DF9DE54-C896-BBFD-F19E-EEA5AD74C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C46F8C6-74D3-2667-7CF2-AD3171A62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5EF529A-8B13-5676-887B-F16EF4766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834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5D11A8-6B74-E29B-CB19-4A40BF4CA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084D07B-66A6-7437-49B9-324E07093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C1A7F15-0DF3-2FA7-4E18-4CF28118CD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58D1014-7854-BA59-2651-7C8A72F52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09E01A9-0244-22BD-FFF5-982E58552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983906D-322B-72B8-4B2D-82807939F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62213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3D14443-6B1F-195C-E365-47F366E48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C3E1C0E-1997-D877-DA2E-2032B27DF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6240550-CF60-1E51-2186-94F1347AD0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A47BCAF-07E4-29A5-103E-0D9ECD9EBA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s-PE" dirty="0"/>
              <a:t>Derechos reservados - ValentinBook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0CB1BED-8FF7-A8A5-851A-2E9AB12472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B48DCA8E-39E5-8358-3CE6-07C06D2AF46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0758" y="5956758"/>
            <a:ext cx="901242" cy="90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8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file:///D:\Documentos\Handz%20Valentin\NUEVOS%20PROYECTOS%202021-2023\Digital%20Literacy\images\imagen-ic3_025.jpg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file:///D:\Documentos\Handz%20Valentin\NUEVOS%20PROYECTOS%202021-2023\Digital%20Literacy\images\imagen-ic3_026.jpg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file:///D:\Documentos\Handz%20Valentin\NUEVOS%20PROYECTOS%202021-2023\Digital%20Literacy\images\imagen-ic3_027.jpg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file:///D:\Documentos\Handz%20Valentin\NUEVOS%20PROYECTOS%202021-2023\Digital%20Literacy\images\imagen-ic3_032.jpg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file:///D:\Documentos\Handz%20Valentin\NUEVOS%20PROYECTOS%202021-2023\Digital%20Literacy\images\imagen-ic3_033.jpg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08B747-5727-ADE8-33B0-82976F85B7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6860" y="1122363"/>
            <a:ext cx="5254487" cy="2387600"/>
          </a:xfrm>
        </p:spPr>
        <p:txBody>
          <a:bodyPr>
            <a:normAutofit/>
          </a:bodyPr>
          <a:lstStyle/>
          <a:p>
            <a:pPr algn="l"/>
            <a:r>
              <a:rPr lang="es-PE" dirty="0"/>
              <a:t>Alfabetización Digital </a:t>
            </a:r>
            <a:br>
              <a:rPr lang="es-PE" dirty="0"/>
            </a:br>
            <a:r>
              <a:rPr lang="es-PE" sz="3200" dirty="0"/>
              <a:t>(Nivel 1)</a:t>
            </a:r>
            <a:endParaRPr lang="es-PE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92842C5-115D-2D7E-90A7-5F7872CAEC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748" y="4025348"/>
            <a:ext cx="3813313" cy="576470"/>
          </a:xfrm>
        </p:spPr>
        <p:txBody>
          <a:bodyPr/>
          <a:lstStyle/>
          <a:p>
            <a:r>
              <a:rPr lang="es-PE" dirty="0"/>
              <a:t>Nombre del instructor</a:t>
            </a:r>
          </a:p>
        </p:txBody>
      </p:sp>
      <p:pic>
        <p:nvPicPr>
          <p:cNvPr id="5" name="Imagen 4" descr="Empresaria señalando hacia un lado">
            <a:extLst>
              <a:ext uri="{FF2B5EF4-FFF2-40B4-BE49-F238E27FC236}">
                <a16:creationId xmlns:a16="http://schemas.microsoft.com/office/drawing/2014/main" id="{6B2AFF34-B9DB-DFFE-1FE3-504E036BF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29941" y="695739"/>
            <a:ext cx="2600945" cy="532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7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0B32601-6367-F1C0-976F-DFC8A0686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Revisión del módulo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4F6752C-C722-9131-856E-2C32BFE6C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97287" cy="4351338"/>
          </a:xfrm>
        </p:spPr>
        <p:txBody>
          <a:bodyPr/>
          <a:lstStyle/>
          <a:p>
            <a:pPr marL="0" indent="0">
              <a:buNone/>
            </a:pPr>
            <a:r>
              <a:rPr lang="es-PE" sz="2400" b="1" dirty="0"/>
              <a:t>En este capítulo:</a:t>
            </a:r>
          </a:p>
          <a:p>
            <a:r>
              <a:rPr lang="es-PE" sz="2400" dirty="0"/>
              <a:t>Conocer la importancia del software</a:t>
            </a:r>
          </a:p>
          <a:p>
            <a:r>
              <a:rPr lang="es-PE" sz="2400" dirty="0"/>
              <a:t>Diferenciar CLI y GUI</a:t>
            </a:r>
          </a:p>
          <a:p>
            <a:r>
              <a:rPr lang="es-PE" sz="2400" dirty="0"/>
              <a:t>Conocer el proceso de arranque</a:t>
            </a:r>
          </a:p>
          <a:p>
            <a:r>
              <a:rPr lang="es-PE" sz="2400" dirty="0"/>
              <a:t>Diferenciar software propietario y open </a:t>
            </a:r>
            <a:r>
              <a:rPr lang="es-PE" sz="2400" dirty="0" err="1"/>
              <a:t>source</a:t>
            </a:r>
            <a:endParaRPr lang="es-PE" sz="2400" dirty="0"/>
          </a:p>
          <a:p>
            <a:endParaRPr lang="es-PE" dirty="0"/>
          </a:p>
        </p:txBody>
      </p:sp>
      <p:pic>
        <p:nvPicPr>
          <p:cNvPr id="6" name="Imagen 5" descr="Imagen que contiene papalote, niño, pequeño, niña&#10;&#10;Descripción generada automáticamente">
            <a:extLst>
              <a:ext uri="{FF2B5EF4-FFF2-40B4-BE49-F238E27FC236}">
                <a16:creationId xmlns:a16="http://schemas.microsoft.com/office/drawing/2014/main" id="{1C366015-DE75-5555-8E47-D1C280A6F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182" y="1449934"/>
            <a:ext cx="2800480" cy="3958132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8C5B6E07-8943-793D-1E7F-54E41419BA5B}"/>
              </a:ext>
            </a:extLst>
          </p:cNvPr>
          <p:cNvCxnSpPr/>
          <p:nvPr/>
        </p:nvCxnSpPr>
        <p:spPr>
          <a:xfrm>
            <a:off x="6182139" y="1610139"/>
            <a:ext cx="0" cy="358802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2596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1FA90E5-7444-F635-0AD9-D8BFD0410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E" dirty="0"/>
              <a:t>Comprender la importancia del software</a:t>
            </a:r>
          </a:p>
        </p:txBody>
      </p:sp>
    </p:spTree>
    <p:extLst>
      <p:ext uri="{BB962C8B-B14F-4D97-AF65-F5344CB8AC3E}">
        <p14:creationId xmlns:p14="http://schemas.microsoft.com/office/powerpoint/2010/main" val="3080602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0B32601-6367-F1C0-976F-DFC8A0686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Esquema del módulo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4F6752C-C722-9131-856E-2C32BFE6C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9728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PE" sz="2400" b="1" dirty="0"/>
              <a:t>En este capítulo:</a:t>
            </a:r>
          </a:p>
          <a:p>
            <a:r>
              <a:rPr lang="es-PE" sz="2400" dirty="0"/>
              <a:t>Conocer la importancia del software</a:t>
            </a:r>
          </a:p>
          <a:p>
            <a:r>
              <a:rPr lang="es-PE" sz="2400" dirty="0"/>
              <a:t>Diferenciar CLI y GUI</a:t>
            </a:r>
          </a:p>
          <a:p>
            <a:r>
              <a:rPr lang="es-PE" sz="2400" dirty="0"/>
              <a:t>Conocer el proceso de arranque</a:t>
            </a:r>
          </a:p>
          <a:p>
            <a:r>
              <a:rPr lang="es-PE" sz="2400" dirty="0"/>
              <a:t>Diferenciar software propietario y open </a:t>
            </a:r>
            <a:r>
              <a:rPr lang="es-PE" sz="2400" dirty="0" err="1"/>
              <a:t>source</a:t>
            </a:r>
            <a:endParaRPr lang="es-PE" sz="2400" dirty="0"/>
          </a:p>
          <a:p>
            <a:endParaRPr lang="es-PE" dirty="0"/>
          </a:p>
        </p:txBody>
      </p:sp>
      <p:pic>
        <p:nvPicPr>
          <p:cNvPr id="6" name="Imagen 5" descr="Imagen que contiene papalote, niño, pequeño, niña&#10;&#10;Descripción generada automáticamente">
            <a:extLst>
              <a:ext uri="{FF2B5EF4-FFF2-40B4-BE49-F238E27FC236}">
                <a16:creationId xmlns:a16="http://schemas.microsoft.com/office/drawing/2014/main" id="{1C366015-DE75-5555-8E47-D1C280A6F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182" y="1449934"/>
            <a:ext cx="2800480" cy="3958132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8C5B6E07-8943-793D-1E7F-54E41419BA5B}"/>
              </a:ext>
            </a:extLst>
          </p:cNvPr>
          <p:cNvCxnSpPr/>
          <p:nvPr/>
        </p:nvCxnSpPr>
        <p:spPr>
          <a:xfrm>
            <a:off x="6182139" y="1610139"/>
            <a:ext cx="0" cy="358802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39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EBB697-9FC8-EF49-2F46-E21532C64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La importancia del software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23D07B-7758-C0EC-F993-1E10DBD16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92617" cy="4351338"/>
          </a:xfrm>
        </p:spPr>
        <p:txBody>
          <a:bodyPr>
            <a:normAutofit/>
          </a:bodyPr>
          <a:lstStyle/>
          <a:p>
            <a:r>
              <a:rPr lang="es-PE" sz="2400" dirty="0"/>
              <a:t>El software es conocido como la parte lógica del computador.</a:t>
            </a:r>
          </a:p>
          <a:p>
            <a:r>
              <a:rPr lang="es-PE" dirty="0"/>
              <a:t>S</a:t>
            </a:r>
            <a:r>
              <a:rPr lang="es-PE" sz="2400" dirty="0"/>
              <a:t>u principal función es encargarse de decirle al hardware qué es lo que debe hacer. </a:t>
            </a:r>
          </a:p>
          <a:p>
            <a:r>
              <a:rPr lang="es-PE" dirty="0"/>
              <a:t>E</a:t>
            </a:r>
            <a:r>
              <a:rPr lang="es-PE" sz="2400" dirty="0"/>
              <a:t>l software son los programas o aplicaciones informáticas que deben ser instaladas en un computador.</a:t>
            </a:r>
          </a:p>
          <a:p>
            <a:r>
              <a:rPr lang="es-PE" dirty="0"/>
              <a:t>E</a:t>
            </a:r>
            <a:r>
              <a:rPr lang="es-PE" sz="2400" dirty="0"/>
              <a:t>stos programas están compuestos de millones de líneas de código.</a:t>
            </a:r>
          </a:p>
        </p:txBody>
      </p:sp>
      <p:pic>
        <p:nvPicPr>
          <p:cNvPr id="5" name="imagen-ic3_025.jpg" descr="Text&#10;&#10;Description automatically generated">
            <a:extLst>
              <a:ext uri="{FF2B5EF4-FFF2-40B4-BE49-F238E27FC236}">
                <a16:creationId xmlns:a16="http://schemas.microsoft.com/office/drawing/2014/main" id="{EB8C3CB4-64D9-3D2E-B878-779060D878A7}"/>
              </a:ext>
            </a:extLst>
          </p:cNvPr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8030817" y="2191764"/>
            <a:ext cx="3717683" cy="247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98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EBB697-9FC8-EF49-2F46-E21532C64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Interfaz de usuario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23D07B-7758-C0EC-F993-1E10DBD16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158948" cy="3034610"/>
          </a:xfrm>
        </p:spPr>
        <p:txBody>
          <a:bodyPr>
            <a:normAutofit/>
          </a:bodyPr>
          <a:lstStyle/>
          <a:p>
            <a:r>
              <a:rPr lang="es-PE" sz="2400" dirty="0"/>
              <a:t>Para que el usuario pueda interactuar con el hardware, el software proporciona una interfaz gráfica de usuario (</a:t>
            </a:r>
            <a:r>
              <a:rPr lang="es-PE" sz="2400" dirty="0" err="1"/>
              <a:t>Graphic</a:t>
            </a:r>
            <a:r>
              <a:rPr lang="es-PE" sz="2400" dirty="0"/>
              <a:t> </a:t>
            </a:r>
            <a:r>
              <a:rPr lang="es-PE" sz="2400" dirty="0" err="1"/>
              <a:t>User</a:t>
            </a:r>
            <a:r>
              <a:rPr lang="es-PE" sz="2400" dirty="0"/>
              <a:t> Interface o GUI) </a:t>
            </a:r>
          </a:p>
          <a:p>
            <a:r>
              <a:rPr lang="es-PE" sz="2400" dirty="0"/>
              <a:t>El GUI es aquella superficie de iconos, ventanas y otros elementos visuales que le permitirá realizar su trabajo y ejecutar comandos. </a:t>
            </a:r>
          </a:p>
        </p:txBody>
      </p:sp>
      <p:pic>
        <p:nvPicPr>
          <p:cNvPr id="6" name="imagen-ic3_026.jpg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7E41C3B-19EA-6A72-C227-75E54331B784}"/>
              </a:ext>
            </a:extLst>
          </p:cNvPr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7285437" y="2770091"/>
            <a:ext cx="4374705" cy="108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86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203384-5F6B-1F2E-6636-E36DEDD0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Tipos de software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53A09D-10DE-3913-6352-7D79EDDDD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3435" cy="3760166"/>
          </a:xfrm>
        </p:spPr>
        <p:txBody>
          <a:bodyPr/>
          <a:lstStyle/>
          <a:p>
            <a:pPr marL="0" indent="0">
              <a:buNone/>
            </a:pPr>
            <a:r>
              <a:rPr lang="es-PE" b="1" dirty="0"/>
              <a:t>Software del sistema</a:t>
            </a:r>
          </a:p>
          <a:p>
            <a:r>
              <a:rPr lang="es-PE" dirty="0"/>
              <a:t>BIOS</a:t>
            </a:r>
          </a:p>
          <a:p>
            <a:r>
              <a:rPr lang="es-PE" dirty="0"/>
              <a:t>Sistema Operativo</a:t>
            </a:r>
          </a:p>
          <a:p>
            <a:r>
              <a:rPr lang="es-PE" dirty="0"/>
              <a:t>Controladores</a:t>
            </a:r>
          </a:p>
          <a:p>
            <a:r>
              <a:rPr lang="es-PE" dirty="0"/>
              <a:t>Utilitarios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D86688AD-8EEF-295D-C2E6-B90BA63C571F}"/>
              </a:ext>
            </a:extLst>
          </p:cNvPr>
          <p:cNvSpPr txBox="1">
            <a:spLocks/>
          </p:cNvSpPr>
          <p:nvPr/>
        </p:nvSpPr>
        <p:spPr>
          <a:xfrm>
            <a:off x="6980582" y="1825625"/>
            <a:ext cx="3793435" cy="3760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PE" b="1" dirty="0"/>
              <a:t>Software de aplicación</a:t>
            </a:r>
          </a:p>
          <a:p>
            <a:r>
              <a:rPr lang="es-PE" dirty="0"/>
              <a:t>Aplicaciones de productividad</a:t>
            </a:r>
          </a:p>
          <a:p>
            <a:r>
              <a:rPr lang="es-PE" dirty="0"/>
              <a:t>Aplicaciones personales</a:t>
            </a:r>
          </a:p>
          <a:p>
            <a:r>
              <a:rPr lang="es-PE" dirty="0"/>
              <a:t>Aplicaciones de entretenimiento</a:t>
            </a:r>
          </a:p>
          <a:p>
            <a:pPr lvl="1"/>
            <a:endParaRPr lang="es-PE" dirty="0"/>
          </a:p>
        </p:txBody>
      </p:sp>
      <p:pic>
        <p:nvPicPr>
          <p:cNvPr id="6" name="imagen-ic3_027.jpg" descr="Text&#10;&#10;Description automatically generated">
            <a:extLst>
              <a:ext uri="{FF2B5EF4-FFF2-40B4-BE49-F238E27FC236}">
                <a16:creationId xmlns:a16="http://schemas.microsoft.com/office/drawing/2014/main" id="{820E777D-5BF3-A61E-07F3-B0A3A04731D6}"/>
              </a:ext>
            </a:extLst>
          </p:cNvPr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1192695" y="4145440"/>
            <a:ext cx="3323661" cy="237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872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F9A62C-8582-3501-2CB6-308EBC426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Tienda de aplicaciones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8D5E3A-9AD1-1B70-EF47-EE7A1E453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37852" cy="4351338"/>
          </a:xfrm>
        </p:spPr>
        <p:txBody>
          <a:bodyPr>
            <a:normAutofit/>
          </a:bodyPr>
          <a:lstStyle/>
          <a:p>
            <a:r>
              <a:rPr lang="es-PE" dirty="0"/>
              <a:t>La Tienda permite a los usuarios comprar o descargar software de forma rápida. </a:t>
            </a:r>
          </a:p>
          <a:p>
            <a:r>
              <a:rPr lang="es-PE" dirty="0"/>
              <a:t>Las tiendas más conocidas son:</a:t>
            </a:r>
          </a:p>
          <a:p>
            <a:pPr lvl="1"/>
            <a:r>
              <a:rPr lang="es-PE" dirty="0"/>
              <a:t>Microsoft Store (Windows 10) </a:t>
            </a:r>
          </a:p>
          <a:p>
            <a:pPr lvl="1"/>
            <a:r>
              <a:rPr lang="es-PE" dirty="0"/>
              <a:t>Play Store (Android)</a:t>
            </a:r>
          </a:p>
          <a:p>
            <a:pPr lvl="1"/>
            <a:r>
              <a:rPr lang="es-PE" dirty="0"/>
              <a:t>App Store (iOS)</a:t>
            </a:r>
          </a:p>
        </p:txBody>
      </p:sp>
      <p:pic>
        <p:nvPicPr>
          <p:cNvPr id="5" name="imagen-ic3_032.jpg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151557D-898C-601B-7B1B-688CEC0724DB}"/>
              </a:ext>
            </a:extLst>
          </p:cNvPr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8224046" y="1825623"/>
            <a:ext cx="2072894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32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15701-1DDB-9122-08A0-39B88E324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Software Propietario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49845B-A89F-6E6E-40B1-2F0117ED3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57730" cy="4351338"/>
          </a:xfrm>
        </p:spPr>
        <p:txBody>
          <a:bodyPr>
            <a:normAutofit fontScale="92500" lnSpcReduction="10000"/>
          </a:bodyPr>
          <a:lstStyle/>
          <a:p>
            <a:r>
              <a:rPr lang="es-PE" dirty="0"/>
              <a:t>La mayoría del software comercial pertenece a una persona o una compañía que tiene derechos patrimoniales y morales (derechos de autor).</a:t>
            </a:r>
          </a:p>
          <a:p>
            <a:r>
              <a:rPr lang="es-PE" dirty="0"/>
              <a:t>Este tipo de software es conocido como propietario. </a:t>
            </a:r>
          </a:p>
          <a:p>
            <a:r>
              <a:rPr lang="es-PE" dirty="0"/>
              <a:t>El software propietario entrega una copia ejecutable del software para que el usuario lo pueda instalar en su computadora.</a:t>
            </a:r>
          </a:p>
          <a:p>
            <a:r>
              <a:rPr lang="es-PE" dirty="0"/>
              <a:t>No permite que el usuario pueda acceder al código fuente con el que fue creado.</a:t>
            </a:r>
          </a:p>
          <a:p>
            <a:r>
              <a:rPr lang="es-PE" dirty="0"/>
              <a:t>Empresas como Microsoft (Windows u Office) y Apple (MacOS) son los principales fabricantes de software propietario.</a:t>
            </a:r>
          </a:p>
        </p:txBody>
      </p:sp>
      <p:pic>
        <p:nvPicPr>
          <p:cNvPr id="5" name="imagen-ic3_033.jpg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3EF167A-F2AE-65E8-7DD4-DFCD8E1F58D0}"/>
              </a:ext>
            </a:extLst>
          </p:cNvPr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7708140" y="2281127"/>
            <a:ext cx="3276791" cy="295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10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CFD7CD-0007-6468-6E91-8BE18AE0E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Software Open Source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BCA5E1-10F6-16BC-5BD9-8EC48ADA3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17365" cy="4351338"/>
          </a:xfrm>
        </p:spPr>
        <p:txBody>
          <a:bodyPr/>
          <a:lstStyle/>
          <a:p>
            <a:r>
              <a:rPr lang="es-PE" dirty="0"/>
              <a:t>La licencia de este tipo de software permite que el usuario pueda acceder libremente al código fuente </a:t>
            </a:r>
          </a:p>
          <a:p>
            <a:pPr lvl="1"/>
            <a:r>
              <a:rPr lang="es-PE" dirty="0"/>
              <a:t>Para propósito de estudio, o simplemente para cambiarlo y distribuirlo según sus necesidades.</a:t>
            </a:r>
          </a:p>
          <a:p>
            <a:r>
              <a:rPr lang="es-PE" dirty="0"/>
              <a:t>Es conocido también como Software Libre (free software) por el hecho de que el usuario puede acceder libremente al código fuente. 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7508146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389</Words>
  <Application>Microsoft Office PowerPoint</Application>
  <PresentationFormat>Panorámica</PresentationFormat>
  <Paragraphs>49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Calibri</vt:lpstr>
      <vt:lpstr>Segoe UI</vt:lpstr>
      <vt:lpstr>Segoe UI Light</vt:lpstr>
      <vt:lpstr>Tema de Office</vt:lpstr>
      <vt:lpstr>Alfabetización Digital  (Nivel 1)</vt:lpstr>
      <vt:lpstr>Comprender la importancia del software</vt:lpstr>
      <vt:lpstr>Esquema del módulo</vt:lpstr>
      <vt:lpstr>La importancia del software</vt:lpstr>
      <vt:lpstr>Interfaz de usuario</vt:lpstr>
      <vt:lpstr>Tipos de software</vt:lpstr>
      <vt:lpstr>Tienda de aplicaciones</vt:lpstr>
      <vt:lpstr>Software Propietario</vt:lpstr>
      <vt:lpstr>Software Open Source</vt:lpstr>
      <vt:lpstr>Revisión del módulo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Alfabetización Digital  (Nivel 1)</dc:title>
  <dc:creator>Handz Johan Valentin Huiza</dc:creator>
  <cp:lastModifiedBy>Handz Johan Valentin Huiza</cp:lastModifiedBy>
  <cp:revision>2</cp:revision>
  <dcterms:created xsi:type="dcterms:W3CDTF">2022-07-31T02:53:44Z</dcterms:created>
  <dcterms:modified xsi:type="dcterms:W3CDTF">2022-07-31T21:35:50Z</dcterms:modified>
</cp:coreProperties>
</file>